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45" r:id="rId3"/>
    <p:sldId id="1292" r:id="rId4"/>
    <p:sldId id="1290" r:id="rId5"/>
    <p:sldId id="1293" r:id="rId6"/>
    <p:sldId id="1291" r:id="rId7"/>
    <p:sldId id="1294" r:id="rId8"/>
    <p:sldId id="1268" r:id="rId9"/>
    <p:sldId id="1295" r:id="rId10"/>
    <p:sldId id="1270" r:id="rId11"/>
    <p:sldId id="1269" r:id="rId12"/>
    <p:sldId id="128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重难题型答题技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巧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选择</a:t>
            </a: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漫画图表类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3提分优练DF.eps" descr="id:214749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7384" y="718574"/>
            <a:ext cx="8335645" cy="39179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441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下面漫画启示我们（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改变认知评价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学会寻求帮助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加强放松训练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避免负面情绪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正确对待挫折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保持乐观心态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学会自我保护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体味美好情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yb06.jpg" descr="id:21474982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1363713"/>
            <a:ext cx="2875868" cy="2231946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603839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本题考查正确对待挫折的方法。分析题干，漫画表现的是一个快乐的失败者本身就是另一个胜利者，启示我们要正确看待并积极应对失败或挫折，保持乐观心态，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符合题意；题干体现改变认知评价可以帮助我们更好地面对挫折，但没有体现寻求帮助，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不符合题意；题干没有体现加强放松训练，且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避免负面情绪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的说法太绝对，我们应该积极调节和转化负面情绪，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错误；题干没有体现学会自我保护，体味美好情感，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21056" y="12601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粮食安全是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国之大者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，中国人的饭碗任何时候都要牢牢端在自己手中。通过分析以下两张图中数据之间的内在联系，可以发现（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科学技术是第一生产力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粮食产量关系国家安全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我国资源环境面临危机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社会主要矛盾依然存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yb01.jpg" descr="id:21474983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916832"/>
            <a:ext cx="3846195" cy="2635885"/>
          </a:xfrm>
          <a:prstGeom prst="rect">
            <a:avLst/>
          </a:prstGeom>
        </p:spPr>
      </p:pic>
      <p:pic>
        <p:nvPicPr>
          <p:cNvPr id="4" name="yb02.jpg" descr="id:21474983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20557" y="1916832"/>
            <a:ext cx="4075049" cy="26340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267849" y="13994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本题考查建设科技创新强国。题干中，我国农业科技进步贡献率逐年上升，同时全国粮食产量不断增加，体现了农业科技进步促进全国粮食产量增加，这说明科学技术是第一生产力，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正确；题干没有体现粮食产量关系国家安全、我国资源环境面临危机、社会主要矛盾依然存在，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题型剖析.eps" descr="id:214749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715140"/>
            <a:ext cx="1562100" cy="34417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076921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漫画图表类选择题是中考选择题的常考题型。此类试题的题干是以漫画、图表呈现，以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等关键词进行设问，考查学生对直觉类材料（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漫画、图表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）信息的概括、分析、理解、思维延伸等能力。作答此类试题时，要结合漫画中人物的行为、漫画中的主题、图表的数据、数据间的比较等信息来进行正确、科学的判断与分析，以选出正确或最佳的答案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70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江苏中考常考问法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545476"/>
              </p:ext>
            </p:extLst>
          </p:nvPr>
        </p:nvGraphicFramePr>
        <p:xfrm>
          <a:off x="609600" y="2009368"/>
          <a:ext cx="1097121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892012">
                  <a:extLst>
                    <a:ext uri="{9D8B030D-6E8A-4147-A177-3AD203B41FA5}">
                      <a16:colId xmlns:a16="http://schemas.microsoft.com/office/drawing/2014/main" val="402217325"/>
                    </a:ext>
                  </a:extLst>
                </a:gridCol>
                <a:gridCol w="8079201">
                  <a:extLst>
                    <a:ext uri="{9D8B030D-6E8A-4147-A177-3AD203B41FA5}">
                      <a16:colId xmlns:a16="http://schemas.microsoft.com/office/drawing/2014/main" val="33143729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出处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593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右面漫画《有喜有忧》想要告诉我们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193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南通中考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下面连环画主要反映了我国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613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徐州中考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以下表述能反映两幅图表之间内在联系的是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8718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右图是我国近五年国内生产总值及全年授予发明专利权数图。由图可见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588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4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解题思路.eps" descr="id:214749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99116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93290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）漫画类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漫画类选择题，一般由漫画（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含漫画中的文字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漫画标题、画注和题干要求等要素构成。题干以简单的文字提出问题，要求从备选选项中作出选择。要明确漫画具有形象生动的特点，针对某种错误的思想或行为进行辛辣而又不失幽默的讽刺和批判，从而给人以启迪和教育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）图表类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第一步：看清问题，明确答题要求。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第二步：读懂图表，抓取图表中的有效信息。要仔细观察图表反映的各种信息（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图表中的文字、数字等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），并理清它们之间的内在联系。要注意的是，不能放过图表中的任何一个细节，哪怕是图例、图注、表头，也有可能是得分点。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第三步：依据图表，联系课本知识。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第四步，科学组织答案，规范答题。在前三步的基础上，将可联系的知识进行取舍、整合、归纳，整理出准确、简明、扼要的答案。不过，还要注意答案的表述规范、书写规范。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5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典例精析.eps" descr="id:2147498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14919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）下面连环画主要反映了我国（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改革发展的成果惠及全体人民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健康中国战略提升了人民的幸福感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全面建成小康社会的梦想已实现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改革开放以来人民生活水平不断提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jsntzz02.jpg" descr="id:21474982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04127" y="2000043"/>
            <a:ext cx="3048635" cy="26238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402703" y="19754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89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本题考查踏上强国之路。连环画展示了从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年代末到现如今人们饮食方面的变化，从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粮食丰收往饱吃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坐在家里点菜吃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，体现出人民生活水平的逐步提升。连环画主要体现的是人民生活水平随时间的变化不断提高，没有突出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全体人民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都受惠于改革发展成果，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不符合题意；连环画围绕的是饮食方式和生活水平，与健康中国战略无关，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不符合题意；连环画呈现的是不同时期的生活状况，重点不是全面建成小康社会，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不符合题意；从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年代末（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改革开放后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）到现在，人们的饮食从满足温饱到更加丰富、便捷，反映出改革开放以来人民生活水平不断提高，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</a:t>
            </a:r>
            <a:endParaRPr lang="zh-CN" altLang="zh-CN" sz="120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）以下表述能反映两幅图表之间内在联系的是（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技术创新促进生产力的发展和社会财富的增加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我国经济总量的增加为技术研发提供物质基础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推动研发事业是促进人的全面发展的根本途径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我国推进高质量发展还有许多技术上的卡点瓶颈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jsxzzz02.jpg" descr="id:21474982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9641" y="1556792"/>
            <a:ext cx="5389245" cy="2303780"/>
          </a:xfrm>
          <a:prstGeom prst="rect">
            <a:avLst/>
          </a:prstGeom>
        </p:spPr>
      </p:pic>
      <p:pic>
        <p:nvPicPr>
          <p:cNvPr id="5" name="25jsxzzz03.jpg" descr="id:21474982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53865" y="1556792"/>
            <a:ext cx="5662041" cy="228549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25712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43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本题考查科技创新与经济发展之间的关系。上图显示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年我国研究与试验发展经费支出逐年增加，说明我国重视科技创新；下图显示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年我国国内生产总值增加，说明我国经济不断发展。两幅图表共同表明技术创新促进生产力的发展和社会财富的增加，反之，我国经济发展也为技术研发提供物质基础，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符合题意；教育是促进人的全面发展的根本途径，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错误；图表没有体现我国推进高质量发展还存在许多技术上的卡点瓶颈，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不符合题意，排除。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7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1582</Words>
  <Application>Microsoft Office PowerPoint</Application>
  <PresentationFormat>自定义</PresentationFormat>
  <Paragraphs>56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608</cp:revision>
  <dcterms:created xsi:type="dcterms:W3CDTF">2020-11-06T05:24:00Z</dcterms:created>
  <dcterms:modified xsi:type="dcterms:W3CDTF">2025-11-15T14:25:17Z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